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57" r:id="rId4"/>
    <p:sldId id="258" r:id="rId5"/>
    <p:sldId id="259" r:id="rId6"/>
    <p:sldId id="264" r:id="rId7"/>
    <p:sldId id="261" r:id="rId8"/>
    <p:sldId id="262" r:id="rId9"/>
    <p:sldId id="266" r:id="rId10"/>
    <p:sldId id="263" r:id="rId11"/>
    <p:sldId id="265" r:id="rId12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107"/>
    <a:srgbClr val="DC3545"/>
    <a:srgbClr val="6C757D"/>
    <a:srgbClr val="007BFF"/>
    <a:srgbClr val="17A2B8"/>
    <a:srgbClr val="28A745"/>
    <a:srgbClr val="5BC0DE"/>
    <a:srgbClr val="5CB85C"/>
    <a:srgbClr val="292B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3" autoAdjust="0"/>
    <p:restoredTop sz="94660"/>
  </p:normalViewPr>
  <p:slideViewPr>
    <p:cSldViewPr snapToGrid="0">
      <p:cViewPr>
        <p:scale>
          <a:sx n="66" d="100"/>
          <a:sy n="66" d="100"/>
        </p:scale>
        <p:origin x="882" y="1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6D2C8D-2D7A-4CC9-BE66-BC3B507068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7C6EC8B-9C90-46A6-8094-83C9FEB5CC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AF3FE4A-E059-44F6-B676-564277D2ED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49A47-FF6B-44C7-AF92-DF812083A1D5}" type="datetimeFigureOut">
              <a:rPr lang="es-MX" smtClean="0"/>
              <a:t>22/07/2019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E6531AA-915B-4090-9892-FD24DF9C38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3312D20-9F3A-4E96-A26E-7DE03471E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02E22-019C-4233-8412-165218B7209E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9680017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1F14D5-464C-4226-BF98-6606749E51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78B5461E-3223-430B-9366-E582FDB3A6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9EDADD0-4A43-44E1-87F0-1F6CC65EB5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49A47-FF6B-44C7-AF92-DF812083A1D5}" type="datetimeFigureOut">
              <a:rPr lang="es-MX" smtClean="0"/>
              <a:t>22/07/2019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7E004FE-A34D-4903-87FB-FDA55FE93C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719E8FD-5E94-4D07-9B17-CB8038B7D1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02E22-019C-4233-8412-165218B7209E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661681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5BEE65DD-D5FC-4E7C-A3E9-562F265394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EB337098-DAC3-47DD-B300-4BBF4387F7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166DD04-4E72-4E52-9E31-F58CC0A21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49A47-FF6B-44C7-AF92-DF812083A1D5}" type="datetimeFigureOut">
              <a:rPr lang="es-MX" smtClean="0"/>
              <a:t>22/07/2019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E8F7C47-E031-4816-99FE-2E345C886E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0C0D510-83CC-448D-9EB9-07106F12D8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02E22-019C-4233-8412-165218B7209E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169562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285F1C2-6D80-46B4-BD5B-7A2C52396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0E43168-04EF-42CC-9229-C1DD98D479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9BF0DC9-6881-47E8-AB79-2AAAD02186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49A47-FF6B-44C7-AF92-DF812083A1D5}" type="datetimeFigureOut">
              <a:rPr lang="es-MX" smtClean="0"/>
              <a:t>22/07/2019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B7DD41A-4CC0-4EEB-A220-D4F4EFDC2A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8BA9CBA-1FB1-4632-8FC5-44200F02E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02E22-019C-4233-8412-165218B7209E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6201044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CD8ABD-7055-4A55-ABCD-32E71CE67C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1CA2C92-C3C7-4234-BD68-DD6F353B96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7D49FAE-2B0D-462B-B359-EB62D74E6E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49A47-FF6B-44C7-AF92-DF812083A1D5}" type="datetimeFigureOut">
              <a:rPr lang="es-MX" smtClean="0"/>
              <a:t>22/07/2019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F5BAE4B-B45C-489F-A4A6-756A91CE35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DC78872-7C7B-4325-8EA1-56B8BBC600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02E22-019C-4233-8412-165218B7209E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6563551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0DB582-1C33-47C6-A819-493890D0E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049839E-8D7D-4975-B843-43375F54C8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7248D149-0373-4359-954D-6445543D84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C06AC9C-844A-4922-80E2-C371B1ACA1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49A47-FF6B-44C7-AF92-DF812083A1D5}" type="datetimeFigureOut">
              <a:rPr lang="es-MX" smtClean="0"/>
              <a:t>22/07/2019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E71B5B1-B6A4-4938-AF64-457618C5B9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8112715-F138-4461-A382-2FF00C1E4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02E22-019C-4233-8412-165218B7209E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2118753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B69A320-B0A5-426A-B5BE-D6D51FBFF6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57373F3-8AFD-4A12-8F15-76B0D43F55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32F506E0-6892-49D8-9C81-F683E7BEA3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39F697AE-AB1E-4B37-8C59-ACD853D9449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E947C054-2C7C-4F07-8CAA-5E8F9DEDC83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3D8467E4-C2C5-4221-A5D9-E5DA0CF2A5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49A47-FF6B-44C7-AF92-DF812083A1D5}" type="datetimeFigureOut">
              <a:rPr lang="es-MX" smtClean="0"/>
              <a:t>22/07/2019</a:t>
            </a:fld>
            <a:endParaRPr lang="es-MX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D5B0C6E6-3A73-4A2F-AC49-2757F37C4F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002D1F63-31BB-4C1E-99F4-243096CE1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02E22-019C-4233-8412-165218B7209E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5940213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0AD319-FE1B-40C1-8E69-BD89FEE53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C82BA550-53CC-4431-9598-AC4D59EC9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49A47-FF6B-44C7-AF92-DF812083A1D5}" type="datetimeFigureOut">
              <a:rPr lang="es-MX" smtClean="0"/>
              <a:t>22/07/2019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AD9B732C-D417-4B09-9700-7145D01A6F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4BF1F7C6-FF81-47A6-8DDB-73BE4663F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02E22-019C-4233-8412-165218B7209E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93959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F426F9F7-27FA-400E-AC8A-CF9FECEF8E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49A47-FF6B-44C7-AF92-DF812083A1D5}" type="datetimeFigureOut">
              <a:rPr lang="es-MX" smtClean="0"/>
              <a:t>22/07/2019</a:t>
            </a:fld>
            <a:endParaRPr lang="es-MX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305E089D-E905-4A6A-8AF1-624166459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FC09348-18BD-4859-9A06-783A5C1F03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02E22-019C-4233-8412-165218B7209E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5484843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3791C85-60A4-473F-80EA-3DD7783BB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0D02452-1133-4128-A167-557748FF45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A4C0494-3ACB-4393-92C0-637B649B8D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99DB67D-FF68-4F4F-B62D-A445D189B8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49A47-FF6B-44C7-AF92-DF812083A1D5}" type="datetimeFigureOut">
              <a:rPr lang="es-MX" smtClean="0"/>
              <a:t>22/07/2019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2842BD9-8CD5-4D2D-9E62-AC734FAB92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E7E05E4-98A1-4E31-9218-FF48361B2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02E22-019C-4233-8412-165218B7209E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1805416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B370F2-D70A-4DE3-A484-C66DDB68DE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C5046820-5901-4A7F-AF04-5417E99C762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572B5EA-ADC5-46DB-BCB6-A34AE85511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546A074-A28F-4501-9176-5AD4298FC7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49A47-FF6B-44C7-AF92-DF812083A1D5}" type="datetimeFigureOut">
              <a:rPr lang="es-MX" smtClean="0"/>
              <a:t>22/07/2019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20D3D8E-9431-492A-B910-E31FEF0503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EA420BE-5F9A-4EA6-AC2B-61C816C97A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02E22-019C-4233-8412-165218B7209E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9707446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EDD093F8-FE39-496D-9673-6F7FB4769A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5CDFDEA-9FE9-4C8C-A845-D2C87225CB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9E97808-D0B5-486F-A96A-1126EC12E3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049A47-FF6B-44C7-AF92-DF812083A1D5}" type="datetimeFigureOut">
              <a:rPr lang="es-MX" smtClean="0"/>
              <a:t>22/07/2019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EFF5CAD-9C6A-46D5-AB34-9CF1E026E8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E5F89AB-7A1A-4A4F-859A-EE58C2EBA4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302E22-019C-4233-8412-165218B7209E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2073550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B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619032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1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96D6EBF8-6119-4850-BB8F-B02A0E4191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644" y="381967"/>
            <a:ext cx="3497378" cy="62365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2783CA09-503A-4FBB-A7A8-F2D89FCF0F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5098" y="381967"/>
            <a:ext cx="6479931" cy="33093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C3A3C046-DDE3-404F-9775-501B219E07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5097" y="3691334"/>
            <a:ext cx="6479932" cy="29271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7C14F703-F9B7-4579-BAB8-8EFF50A8FB6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25" b="19192"/>
          <a:stretch/>
        </p:blipFill>
        <p:spPr>
          <a:xfrm>
            <a:off x="6715612" y="1451428"/>
            <a:ext cx="4267796" cy="8273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580941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1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DB56FDAA-0A5E-4B60-ABE7-C35EE7E924A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" r="418"/>
          <a:stretch/>
        </p:blipFill>
        <p:spPr>
          <a:xfrm>
            <a:off x="2421965" y="233662"/>
            <a:ext cx="7348068" cy="31953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DD8978D6-C81E-4ADD-927C-EC731E8994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1964" y="3428999"/>
            <a:ext cx="7348069" cy="31953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569768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B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45F0592D-E3E6-48FE-AF73-76AEB09ECF9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5"/>
          <a:stretch/>
        </p:blipFill>
        <p:spPr>
          <a:xfrm>
            <a:off x="706740" y="349217"/>
            <a:ext cx="3536850" cy="630201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74AAB422-8F1D-44CC-941D-74EE86F2F09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6"/>
          <a:stretch/>
        </p:blipFill>
        <p:spPr>
          <a:xfrm>
            <a:off x="4805484" y="349218"/>
            <a:ext cx="6679776" cy="31691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32353284-6943-409D-9048-1007E46576F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9"/>
          <a:stretch/>
        </p:blipFill>
        <p:spPr>
          <a:xfrm>
            <a:off x="4805484" y="3518320"/>
            <a:ext cx="6679776" cy="31329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889909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A7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91975337-835B-4989-82F7-C42F1F00A7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0"/>
          <a:stretch/>
        </p:blipFill>
        <p:spPr>
          <a:xfrm>
            <a:off x="701309" y="349217"/>
            <a:ext cx="3559243" cy="630201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367B8542-718C-489B-9AB6-A32651E807C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24"/>
          <a:stretch/>
        </p:blipFill>
        <p:spPr>
          <a:xfrm>
            <a:off x="4783015" y="349217"/>
            <a:ext cx="7057690" cy="317048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8D6A09B4-40A0-49F0-A7CD-81599B2AF97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64"/>
          <a:stretch/>
        </p:blipFill>
        <p:spPr>
          <a:xfrm>
            <a:off x="4783015" y="3480750"/>
            <a:ext cx="7057690" cy="317048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574918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A2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>
            <a:extLst>
              <a:ext uri="{FF2B5EF4-FFF2-40B4-BE49-F238E27FC236}">
                <a16:creationId xmlns:a16="http://schemas.microsoft.com/office/drawing/2014/main" id="{F65CFAD7-71D8-4BF0-A5C1-571DA8E72AF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" r="619"/>
          <a:stretch/>
        </p:blipFill>
        <p:spPr>
          <a:xfrm>
            <a:off x="720762" y="359390"/>
            <a:ext cx="3517751" cy="628167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BF64868D-0B78-4C4C-A765-53BFA60B79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8012" y="359390"/>
            <a:ext cx="6879344" cy="30086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86593E1F-D28B-42CA-BAFC-865EF65BA0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8012" y="3367995"/>
            <a:ext cx="6879344" cy="32708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256169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B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93B6AA3F-7C76-418B-AF9C-83B0263B608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444"/>
          <a:stretch/>
        </p:blipFill>
        <p:spPr>
          <a:xfrm>
            <a:off x="385761" y="682682"/>
            <a:ext cx="11420477" cy="54926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479887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B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E34C8573-DD5D-402E-960A-BBA52FD155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4514" y="359390"/>
            <a:ext cx="6589486" cy="30696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0D05216A-28FF-429E-84F2-94A436494E0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15" r="61664"/>
          <a:stretch/>
        </p:blipFill>
        <p:spPr>
          <a:xfrm>
            <a:off x="728109" y="363018"/>
            <a:ext cx="3829378" cy="6286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2EFD1A22-0EC3-4AA7-9102-F3AE47C261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4514" y="3428999"/>
            <a:ext cx="6589486" cy="32165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706171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C757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0BA9EAD9-A9EE-4B54-9876-E4ECF95BD6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124" y="934984"/>
            <a:ext cx="5034392" cy="52550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582D51DF-D839-4CDA-B6F5-74A8217F76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9486" y="185981"/>
            <a:ext cx="6266720" cy="33765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1E948FF4-EB77-4274-B258-24AE86E5E6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9486" y="3562523"/>
            <a:ext cx="6266720" cy="30390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44441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35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11698E99-C662-4D51-A6F8-52151F295B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"/>
          <a:stretch/>
        </p:blipFill>
        <p:spPr>
          <a:xfrm>
            <a:off x="720762" y="381967"/>
            <a:ext cx="3503143" cy="62365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2A25571F-D635-4BCE-AB37-A54D6700B2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3259" y="381966"/>
            <a:ext cx="6850742" cy="31503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5E4143A9-94D8-46E5-9D66-1E5A922321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3258" y="3532300"/>
            <a:ext cx="6850742" cy="30861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93921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35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11698E99-C662-4D51-A6F8-52151F295B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762" y="386321"/>
            <a:ext cx="3503143" cy="62278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59D5CEA8-416E-47FA-A537-2EFCAA2045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5770" y="386321"/>
            <a:ext cx="5863771" cy="30426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15AB3857-9B1F-4386-8BC2-E4F5E99D20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5770" y="3429000"/>
            <a:ext cx="5863770" cy="31851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3525953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379</TotalTime>
  <Words>0</Words>
  <Application>Microsoft Office PowerPoint</Application>
  <PresentationFormat>Panorámica</PresentationFormat>
  <Paragraphs>0</Paragraphs>
  <Slides>11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YaKerTaker</dc:creator>
  <cp:lastModifiedBy>YaKerTaker</cp:lastModifiedBy>
  <cp:revision>16</cp:revision>
  <dcterms:created xsi:type="dcterms:W3CDTF">2019-07-22T02:36:58Z</dcterms:created>
  <dcterms:modified xsi:type="dcterms:W3CDTF">2019-07-23T01:55:54Z</dcterms:modified>
</cp:coreProperties>
</file>